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4" r:id="rId3"/>
    <p:sldId id="258" r:id="rId4"/>
    <p:sldId id="257" r:id="rId5"/>
    <p:sldId id="275" r:id="rId6"/>
    <p:sldId id="260" r:id="rId7"/>
    <p:sldId id="261" r:id="rId8"/>
    <p:sldId id="262" r:id="rId9"/>
    <p:sldId id="276" r:id="rId10"/>
    <p:sldId id="266" r:id="rId11"/>
    <p:sldId id="277" r:id="rId12"/>
    <p:sldId id="265" r:id="rId13"/>
    <p:sldId id="278" r:id="rId14"/>
    <p:sldId id="285" r:id="rId15"/>
    <p:sldId id="286" r:id="rId16"/>
    <p:sldId id="270" r:id="rId17"/>
    <p:sldId id="282" r:id="rId18"/>
    <p:sldId id="279" r:id="rId19"/>
    <p:sldId id="283" r:id="rId20"/>
    <p:sldId id="280" r:id="rId21"/>
    <p:sldId id="284" r:id="rId22"/>
    <p:sldId id="281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502C-C0C7-47A7-A6DA-5F7081E310C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676-63BA-473B-A113-C6FAC2DD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502C-C0C7-47A7-A6DA-5F7081E310C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676-63BA-473B-A113-C6FAC2DD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502C-C0C7-47A7-A6DA-5F7081E310C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676-63BA-473B-A113-C6FAC2DD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502C-C0C7-47A7-A6DA-5F7081E310C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676-63BA-473B-A113-C6FAC2DD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502C-C0C7-47A7-A6DA-5F7081E310C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676-63BA-473B-A113-C6FAC2DD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502C-C0C7-47A7-A6DA-5F7081E310C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676-63BA-473B-A113-C6FAC2DD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502C-C0C7-47A7-A6DA-5F7081E310C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676-63BA-473B-A113-C6FAC2DD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502C-C0C7-47A7-A6DA-5F7081E310C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676-63BA-473B-A113-C6FAC2DD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502C-C0C7-47A7-A6DA-5F7081E310C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676-63BA-473B-A113-C6FAC2DD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502C-C0C7-47A7-A6DA-5F7081E310C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676-63BA-473B-A113-C6FAC2DD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502C-C0C7-47A7-A6DA-5F7081E310C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C676-63BA-473B-A113-C6FAC2DD4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502C-C0C7-47A7-A6DA-5F7081E310C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2C676-63BA-473B-A113-C6FAC2DD4F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3932"/>
            <a:ext cx="9144000" cy="2936031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The Pharmaceutical /Sales Representatives of Today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>
                <a:solidFill>
                  <a:srgbClr val="FF0000"/>
                </a:solidFill>
              </a:rPr>
              <a:t>The </a:t>
            </a:r>
            <a:r>
              <a:rPr lang="en-US" sz="5300" b="1" dirty="0">
                <a:solidFill>
                  <a:srgbClr val="FF0000"/>
                </a:solidFill>
              </a:rPr>
              <a:t>Good </a:t>
            </a:r>
            <a:r>
              <a:rPr lang="en-US" sz="5300" b="1" dirty="0"/>
              <a:t>, </a:t>
            </a:r>
            <a:r>
              <a:rPr lang="en-US" sz="5300" b="1" dirty="0">
                <a:solidFill>
                  <a:srgbClr val="00B050"/>
                </a:solidFill>
              </a:rPr>
              <a:t>The Bad</a:t>
            </a:r>
            <a:r>
              <a:rPr lang="en-US" sz="5300" b="1" dirty="0"/>
              <a:t>, and </a:t>
            </a:r>
            <a:r>
              <a:rPr lang="en-US" sz="5300" b="1" dirty="0" smtClean="0">
                <a:solidFill>
                  <a:srgbClr val="261E92"/>
                </a:solidFill>
              </a:rPr>
              <a:t>The </a:t>
            </a:r>
            <a:r>
              <a:rPr lang="en-US" sz="5300" b="1" dirty="0">
                <a:solidFill>
                  <a:srgbClr val="261E92"/>
                </a:solidFill>
              </a:rPr>
              <a:t>Ugly</a:t>
            </a:r>
            <a:r>
              <a:rPr lang="en-US" sz="530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02349"/>
            <a:ext cx="9144000" cy="1131651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Presented by</a:t>
            </a:r>
          </a:p>
          <a:p>
            <a:r>
              <a:rPr lang="en-US" sz="3600" dirty="0" smtClean="0"/>
              <a:t>Ken </a:t>
            </a:r>
            <a:r>
              <a:rPr lang="en-US" sz="3600" dirty="0" err="1"/>
              <a:t>Onuegbu</a:t>
            </a:r>
            <a:r>
              <a:rPr lang="en-US" sz="3600" dirty="0"/>
              <a:t> FPSN &amp; Ifeanyi </a:t>
            </a:r>
            <a:r>
              <a:rPr lang="en-US" sz="3600" dirty="0" err="1"/>
              <a:t>Emenne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Good 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Takes Ownership</a:t>
            </a:r>
          </a:p>
          <a:p>
            <a:r>
              <a:rPr lang="en-US" dirty="0"/>
              <a:t>Believes that performance is the only job security you can have</a:t>
            </a:r>
          </a:p>
          <a:p>
            <a:r>
              <a:rPr lang="en-US" dirty="0"/>
              <a:t>Team players</a:t>
            </a:r>
          </a:p>
          <a:p>
            <a:r>
              <a:rPr lang="en-US" dirty="0"/>
              <a:t>Sound product and territory knowledge</a:t>
            </a:r>
          </a:p>
          <a:p>
            <a:r>
              <a:rPr lang="en-US" dirty="0"/>
              <a:t>Excellent in relationship building.</a:t>
            </a:r>
          </a:p>
          <a:p>
            <a:r>
              <a:rPr lang="en-US" dirty="0"/>
              <a:t>Self motivated</a:t>
            </a:r>
          </a:p>
          <a:p>
            <a:r>
              <a:rPr lang="en-US" dirty="0"/>
              <a:t>They think big and do not settle for mediocrity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Bad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1113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Qualities of a Bad Rep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Cannot achieve a single month sales target in a period of one year</a:t>
            </a:r>
          </a:p>
          <a:p>
            <a:r>
              <a:rPr lang="en-US" dirty="0"/>
              <a:t>Finds it difficult to file necessary activity report.</a:t>
            </a:r>
          </a:p>
          <a:p>
            <a:r>
              <a:rPr lang="en-US" dirty="0"/>
              <a:t>Struggles to cover his or her territory</a:t>
            </a:r>
          </a:p>
          <a:p>
            <a:r>
              <a:rPr lang="en-US" dirty="0"/>
              <a:t>Tells a lot of stories and relies a lot on excuses</a:t>
            </a:r>
          </a:p>
          <a:p>
            <a:r>
              <a:rPr lang="en-US" dirty="0"/>
              <a:t>Blames everybody but himself for failures</a:t>
            </a:r>
          </a:p>
          <a:p>
            <a:r>
              <a:rPr lang="en-US" dirty="0"/>
              <a:t>Lacks product knowledge and shows lack of interest to learn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Ugly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5258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Ugly Qualities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 working in more than one</a:t>
            </a:r>
          </a:p>
          <a:p>
            <a:r>
              <a:rPr lang="en-US" dirty="0" smtClean="0"/>
              <a:t>Terrible reps</a:t>
            </a:r>
          </a:p>
          <a:p>
            <a:r>
              <a:rPr lang="en-US" dirty="0" smtClean="0"/>
              <a:t>Not ready to create any single value for the company</a:t>
            </a:r>
          </a:p>
          <a:p>
            <a:r>
              <a:rPr lang="en-US" dirty="0" smtClean="0"/>
              <a:t>Are </a:t>
            </a:r>
            <a:r>
              <a:rPr lang="en-US" dirty="0" err="1" smtClean="0"/>
              <a:t>criminlas</a:t>
            </a:r>
            <a:r>
              <a:rPr lang="en-US" dirty="0" smtClean="0"/>
              <a:t> that dupe both </a:t>
            </a:r>
            <a:r>
              <a:rPr lang="en-US" dirty="0" err="1" smtClean="0"/>
              <a:t>ther</a:t>
            </a:r>
            <a:r>
              <a:rPr lang="en-US" dirty="0" smtClean="0"/>
              <a:t> company and customers</a:t>
            </a:r>
          </a:p>
          <a:p>
            <a:r>
              <a:rPr lang="en-US" dirty="0" smtClean="0"/>
              <a:t>They don’t care about the survival of the company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941" y="19975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EXAMPLES AND LESSONS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77" y="1202971"/>
            <a:ext cx="4973992" cy="4973992"/>
          </a:xfrm>
        </p:spPr>
      </p:pic>
    </p:spTree>
    <p:extLst>
      <p:ext uri="{BB962C8B-B14F-4D97-AF65-F5344CB8AC3E}">
        <p14:creationId xmlns:p14="http://schemas.microsoft.com/office/powerpoint/2010/main" val="3985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recruitment in a hurry. Carry out your proper background search.</a:t>
            </a:r>
          </a:p>
          <a:p>
            <a:r>
              <a:rPr lang="en-US" dirty="0"/>
              <a:t>Take a good and cursory look at the CV of your candidates and demand for an explanation on all job gaps on the CV. Make a concerted effort to reach out to the former employers.</a:t>
            </a:r>
          </a:p>
          <a:p>
            <a:r>
              <a:rPr lang="en-US" dirty="0"/>
              <a:t>Our sales managers should wake up and do their jobs</a:t>
            </a:r>
          </a:p>
          <a:p>
            <a:r>
              <a:rPr lang="en-US" dirty="0"/>
              <a:t>Top management should stop employing candidates with carry over </a:t>
            </a:r>
            <a:r>
              <a:rPr lang="en-US" dirty="0" err="1"/>
              <a:t>baggages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Another Ugly story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8422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20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LESSONS CONTINUE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740" y="768484"/>
            <a:ext cx="11254903" cy="6089515"/>
          </a:xfrm>
        </p:spPr>
        <p:txBody>
          <a:bodyPr>
            <a:normAutofit/>
          </a:bodyPr>
          <a:lstStyle/>
          <a:p>
            <a:r>
              <a:rPr lang="en-US" dirty="0" smtClean="0"/>
              <a:t>Do </a:t>
            </a:r>
            <a:r>
              <a:rPr lang="en-US" dirty="0"/>
              <a:t>proper documentation, verification and background check for each of your reps - Reps disappear without </a:t>
            </a:r>
            <a:r>
              <a:rPr lang="en-US" dirty="0" smtClean="0"/>
              <a:t>trace</a:t>
            </a:r>
          </a:p>
          <a:p>
            <a:r>
              <a:rPr lang="en-US" dirty="0" smtClean="0"/>
              <a:t>2</a:t>
            </a:r>
            <a:r>
              <a:rPr lang="en-US" dirty="0"/>
              <a:t>. Have someone work with a new rep at least for two weeks before deploying them - Some reps are lazy and two weeks work together will expose such </a:t>
            </a:r>
            <a:r>
              <a:rPr lang="en-US" dirty="0" smtClean="0"/>
              <a:t>reps</a:t>
            </a:r>
          </a:p>
          <a:p>
            <a:r>
              <a:rPr lang="en-US" dirty="0" smtClean="0"/>
              <a:t>3</a:t>
            </a:r>
            <a:r>
              <a:rPr lang="en-US" dirty="0"/>
              <a:t>. Have your fidelity insurance, accident insurance and other insurance packages in place - reps can disappear with goods and vehicle and defraud customers </a:t>
            </a:r>
            <a:endParaRPr lang="en-US" dirty="0" smtClean="0"/>
          </a:p>
          <a:p>
            <a:r>
              <a:rPr lang="en-US" dirty="0" smtClean="0"/>
              <a:t>Good </a:t>
            </a:r>
            <a:r>
              <a:rPr lang="en-US" dirty="0"/>
              <a:t>salary Good incentive helps a </a:t>
            </a:r>
            <a:r>
              <a:rPr lang="en-US" dirty="0" smtClean="0"/>
              <a:t>lot</a:t>
            </a:r>
          </a:p>
          <a:p>
            <a:r>
              <a:rPr lang="en-US" dirty="0" smtClean="0"/>
              <a:t>4</a:t>
            </a:r>
            <a:r>
              <a:rPr lang="en-US" dirty="0"/>
              <a:t>. Managers must work with reps in the field regularly - reps away with a lot that a regular visit from their managers would have </a:t>
            </a:r>
            <a:r>
              <a:rPr lang="en-US" dirty="0" smtClean="0"/>
              <a:t>exposed</a:t>
            </a:r>
          </a:p>
          <a:p>
            <a:r>
              <a:rPr lang="en-US" dirty="0" smtClean="0"/>
              <a:t>5</a:t>
            </a:r>
            <a:r>
              <a:rPr lang="en-US" dirty="0"/>
              <a:t>. Spot audit - Reps usually send fictitious debtors list to company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26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Another Ugly story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26" y="1825624"/>
            <a:ext cx="4886443" cy="4886443"/>
          </a:xfrm>
        </p:spPr>
      </p:pic>
    </p:spTree>
    <p:extLst>
      <p:ext uri="{BB962C8B-B14F-4D97-AF65-F5344CB8AC3E}">
        <p14:creationId xmlns:p14="http://schemas.microsoft.com/office/powerpoint/2010/main" val="32272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WHY REPS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98060"/>
            <a:ext cx="4941633" cy="4941633"/>
          </a:xfrm>
        </p:spPr>
      </p:pic>
    </p:spTree>
    <p:extLst>
      <p:ext uri="{BB962C8B-B14F-4D97-AF65-F5344CB8AC3E}">
        <p14:creationId xmlns:p14="http://schemas.microsoft.com/office/powerpoint/2010/main" val="25173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06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LESSONS CONTINUE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6502"/>
            <a:ext cx="10515600" cy="5321029"/>
          </a:xfrm>
        </p:spPr>
        <p:txBody>
          <a:bodyPr>
            <a:normAutofit/>
          </a:bodyPr>
          <a:lstStyle/>
          <a:p>
            <a:r>
              <a:rPr lang="en-US" dirty="0"/>
              <a:t>6. Put in place a good customer follow up and support system - Reps lie a lot but regular interaction between head office and customers reduce this to barest minimum </a:t>
            </a:r>
          </a:p>
          <a:p>
            <a:r>
              <a:rPr lang="en-US" dirty="0"/>
              <a:t>7. Instant rep account reconciliation system helps - Once a rep makes payments, deduct and tell him his current outstanding. if he is sent stock add and tell him his balance Empathy builds loyalty </a:t>
            </a:r>
          </a:p>
          <a:p>
            <a:r>
              <a:rPr lang="en-US" dirty="0"/>
              <a:t>8. Financial literacy and finance management training is key - Financial illiteracy is a key factor that leads reps to defraud their companies </a:t>
            </a:r>
          </a:p>
          <a:p>
            <a:r>
              <a:rPr lang="en-US" dirty="0"/>
              <a:t>Do not overload a rep with goods beyond his financial capacity - the more you give excess goods to rep the more likely he will defraud you </a:t>
            </a:r>
          </a:p>
        </p:txBody>
      </p:sp>
    </p:spTree>
    <p:extLst>
      <p:ext uri="{BB962C8B-B14F-4D97-AF65-F5344CB8AC3E}">
        <p14:creationId xmlns:p14="http://schemas.microsoft.com/office/powerpoint/2010/main" val="16335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Good story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6081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19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LESSONS CONTINUE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115" y="1342417"/>
            <a:ext cx="10865796" cy="5252936"/>
          </a:xfrm>
        </p:spPr>
        <p:txBody>
          <a:bodyPr>
            <a:normAutofit fontScale="92500"/>
          </a:bodyPr>
          <a:lstStyle/>
          <a:p>
            <a:r>
              <a:rPr lang="en-US" dirty="0"/>
              <a:t>3</a:t>
            </a:r>
            <a:r>
              <a:rPr lang="en-US" sz="3000" dirty="0"/>
              <a:t>. Don't drop a rep in a territory that you can't visit - A rep in a territory you can't visit is more likely to misbehave</a:t>
            </a:r>
          </a:p>
          <a:p>
            <a:r>
              <a:rPr lang="en-US" sz="3000" dirty="0"/>
              <a:t>4. Don't deploy a rep without effective tracking system in place - A rep you can't easily track is more likely to misbehave </a:t>
            </a:r>
          </a:p>
          <a:p>
            <a:r>
              <a:rPr lang="en-US" sz="3000" dirty="0"/>
              <a:t>5. over familiarity kills - Once rep get too familiar with their managers, it opens doors for misbehavior and laxity </a:t>
            </a:r>
          </a:p>
          <a:p>
            <a:r>
              <a:rPr lang="en-US" sz="3000" dirty="0"/>
              <a:t>6. Transparency is critical - if management engages in shady deals then their reps most likely will engage in shady deals with their customers </a:t>
            </a:r>
          </a:p>
          <a:p>
            <a:r>
              <a:rPr lang="en-US" sz="3000" dirty="0"/>
              <a:t>7. Staff resident visit is usually first way to notice financial recklessness - A rep earning 100k and living in an executive apartment is a signal that management should put more touch light on him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THANK YOU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Sales Reps and Pharm Reps -Why </a:t>
            </a:r>
            <a:r>
              <a:rPr lang="en-US" b="1" dirty="0">
                <a:solidFill>
                  <a:srgbClr val="FF0000"/>
                </a:solidFill>
              </a:rPr>
              <a:t>do we need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primary reason why companies recruit PSR and SR is to drive their sales and marketing </a:t>
            </a:r>
            <a:r>
              <a:rPr lang="en-US" dirty="0" smtClean="0"/>
              <a:t>plans</a:t>
            </a:r>
          </a:p>
          <a:p>
            <a:r>
              <a:rPr lang="en-US" dirty="0"/>
              <a:t>E</a:t>
            </a:r>
            <a:r>
              <a:rPr lang="en-US" dirty="0" smtClean="0"/>
              <a:t>nsure </a:t>
            </a:r>
            <a:r>
              <a:rPr lang="en-US" dirty="0"/>
              <a:t>that these goals are achieved </a:t>
            </a:r>
            <a:r>
              <a:rPr lang="en-US" dirty="0" smtClean="0"/>
              <a:t>ultimately</a:t>
            </a:r>
          </a:p>
          <a:p>
            <a:pPr marL="0" indent="0">
              <a:buNone/>
            </a:pPr>
            <a:r>
              <a:rPr lang="en-US" sz="4700" b="1" dirty="0" smtClean="0">
                <a:solidFill>
                  <a:srgbClr val="FF0000"/>
                </a:solidFill>
              </a:rPr>
              <a:t>In Doing This</a:t>
            </a:r>
          </a:p>
          <a:p>
            <a:r>
              <a:rPr lang="en-US" dirty="0" smtClean="0"/>
              <a:t>Negotiate </a:t>
            </a:r>
            <a:r>
              <a:rPr lang="en-US" dirty="0"/>
              <a:t>and close deals and handle complaints or objections</a:t>
            </a:r>
          </a:p>
          <a:p>
            <a:r>
              <a:rPr lang="en-US" dirty="0"/>
              <a:t>Collaborate with team members to achieve better results</a:t>
            </a:r>
          </a:p>
          <a:p>
            <a:r>
              <a:rPr lang="en-US" dirty="0"/>
              <a:t>Gather feedback from customers or prospects and share with internal teams</a:t>
            </a:r>
          </a:p>
          <a:p>
            <a:r>
              <a:rPr lang="en-US" dirty="0"/>
              <a:t>Set up meetings with potential and existing clients and listen to their wishes and concerns</a:t>
            </a:r>
          </a:p>
          <a:p>
            <a:r>
              <a:rPr lang="en-US" dirty="0"/>
              <a:t>Actively seek out new sales opportunities through cold calling, networking and social media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doing this…they…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Negotiate and close deals and handle complaints or objections</a:t>
            </a:r>
          </a:p>
          <a:p>
            <a:r>
              <a:rPr lang="en-US" dirty="0"/>
              <a:t>Collaborate with team members to achieve better results</a:t>
            </a:r>
          </a:p>
          <a:p>
            <a:r>
              <a:rPr lang="en-US" dirty="0"/>
              <a:t>Gather feedback from customers or prospects and share with internal teams</a:t>
            </a:r>
          </a:p>
          <a:p>
            <a:r>
              <a:rPr lang="en-US" dirty="0"/>
              <a:t>Set up meetings with potential and existing clients and listen to their wishes and concerns</a:t>
            </a:r>
          </a:p>
          <a:p>
            <a:r>
              <a:rPr lang="en-US" dirty="0"/>
              <a:t>Actively seek out new sales opportunities through cold calling, networking and social media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Story Of The Good,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Bad, </a:t>
            </a:r>
            <a:r>
              <a:rPr lang="en-US" b="1" dirty="0" smtClean="0">
                <a:solidFill>
                  <a:srgbClr val="FF0000"/>
                </a:solidFill>
              </a:rPr>
              <a:t>The Ugly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54" y="1342400"/>
            <a:ext cx="5029116" cy="5029116"/>
          </a:xfrm>
        </p:spPr>
      </p:pic>
    </p:spTree>
    <p:extLst>
      <p:ext uri="{BB962C8B-B14F-4D97-AF65-F5344CB8AC3E}">
        <p14:creationId xmlns:p14="http://schemas.microsoft.com/office/powerpoint/2010/main" val="2758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look at all the Pharmaceutical companies in Nigeria still standing tall today.</a:t>
            </a:r>
          </a:p>
          <a:p>
            <a:r>
              <a:rPr lang="en-US" dirty="0"/>
              <a:t>Most of these companies have moved from zero to billions, from nothing to great. From one SKU to more than 100 SKUs.</a:t>
            </a:r>
          </a:p>
          <a:p>
            <a:r>
              <a:rPr lang="en-US" dirty="0"/>
              <a:t>You cannot tell the story of any great company today without sharing the stories of GOOD Pharmaceutical and Sales Representatives.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</a:t>
            </a:r>
            <a:r>
              <a:rPr lang="en-US" dirty="0" err="1"/>
              <a:t>Emzor</a:t>
            </a:r>
            <a:r>
              <a:rPr lang="en-US" dirty="0"/>
              <a:t> Pharmaceuticals is among the top Pharmaceutical companies in Nigeria today with a turnover above N20 Billion, is a credit you must partly give to the good among us.</a:t>
            </a:r>
          </a:p>
          <a:p>
            <a:r>
              <a:rPr lang="en-US" dirty="0"/>
              <a:t>When you hear about </a:t>
            </a:r>
            <a:r>
              <a:rPr lang="en-US" dirty="0" err="1"/>
              <a:t>Ciprotab</a:t>
            </a:r>
            <a:r>
              <a:rPr lang="en-US" dirty="0"/>
              <a:t>, </a:t>
            </a:r>
            <a:r>
              <a:rPr lang="en-US" dirty="0" err="1"/>
              <a:t>Astymin</a:t>
            </a:r>
            <a:r>
              <a:rPr lang="en-US" dirty="0"/>
              <a:t> or </a:t>
            </a:r>
            <a:r>
              <a:rPr lang="en-US" dirty="0" err="1"/>
              <a:t>Astyfer</a:t>
            </a:r>
            <a:r>
              <a:rPr lang="en-US" dirty="0"/>
              <a:t>, think about the good reps who have done exceptionally well. </a:t>
            </a:r>
          </a:p>
          <a:p>
            <a:r>
              <a:rPr lang="en-US" dirty="0"/>
              <a:t>Tell me that successful brand in the market today, and l will show you the good people around the brand-</a:t>
            </a:r>
          </a:p>
          <a:p>
            <a:pPr lvl="1"/>
            <a:r>
              <a:rPr lang="en-US" dirty="0" err="1"/>
              <a:t>Lonart</a:t>
            </a:r>
            <a:endParaRPr lang="en-US" dirty="0"/>
          </a:p>
          <a:p>
            <a:pPr lvl="1"/>
            <a:r>
              <a:rPr lang="en-US" dirty="0"/>
              <a:t>Rocephin</a:t>
            </a:r>
          </a:p>
          <a:p>
            <a:pPr lvl="1"/>
            <a:r>
              <a:rPr lang="en-US" dirty="0"/>
              <a:t>Augmentin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Liitle</a:t>
            </a:r>
            <a:r>
              <a:rPr lang="en-US" dirty="0"/>
              <a:t> wonder….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seen good reps moved to top management positions like Executive Directors, Deputy Managing Directors, CEOs and even owning their own successful companies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Good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57" y="1407251"/>
            <a:ext cx="4769712" cy="4769712"/>
          </a:xfrm>
        </p:spPr>
      </p:pic>
    </p:spTree>
    <p:extLst>
      <p:ext uri="{BB962C8B-B14F-4D97-AF65-F5344CB8AC3E}">
        <p14:creationId xmlns:p14="http://schemas.microsoft.com/office/powerpoint/2010/main" val="3752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967</Words>
  <Application>Microsoft Office PowerPoint</Application>
  <PresentationFormat>Widescreen</PresentationFormat>
  <Paragraphs>86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The Pharmaceutical /Sales Representatives of Today:  The Good , The Bad, and The Ugly.</vt:lpstr>
      <vt:lpstr>WHY REPS</vt:lpstr>
      <vt:lpstr>Sales Reps and Pharm Reps -Why do we need them?</vt:lpstr>
      <vt:lpstr>In doing this…they…</vt:lpstr>
      <vt:lpstr>The Story Of The Good, The Bad, The Ugly</vt:lpstr>
      <vt:lpstr>The Good</vt:lpstr>
      <vt:lpstr>The Good</vt:lpstr>
      <vt:lpstr>Liitle wonder….</vt:lpstr>
      <vt:lpstr>The Good</vt:lpstr>
      <vt:lpstr>The Good Qualities</vt:lpstr>
      <vt:lpstr>The Bad</vt:lpstr>
      <vt:lpstr>Qualities of a Bad Rep</vt:lpstr>
      <vt:lpstr>The Ugly</vt:lpstr>
      <vt:lpstr>Ugly Qualities</vt:lpstr>
      <vt:lpstr>EXAMPLES AND LESSONS</vt:lpstr>
      <vt:lpstr>Lessons</vt:lpstr>
      <vt:lpstr>Another Ugly story</vt:lpstr>
      <vt:lpstr>LESSONS CONTINUE</vt:lpstr>
      <vt:lpstr>Another Ugly story</vt:lpstr>
      <vt:lpstr>LESSONS CONTINUE</vt:lpstr>
      <vt:lpstr>Good story</vt:lpstr>
      <vt:lpstr>LESSONS CONTINUE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Pharmaceutical /Sales Representatives of Today: The Good , The Bad, and the Ugly</dc:title>
  <dc:creator>H P</dc:creator>
  <cp:lastModifiedBy>HP</cp:lastModifiedBy>
  <cp:revision>19</cp:revision>
  <dcterms:created xsi:type="dcterms:W3CDTF">2024-05-26T21:08:00Z</dcterms:created>
  <dcterms:modified xsi:type="dcterms:W3CDTF">2024-06-07T10:40:29Z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20302887CE32462DA1968E7D6AF3F7B9_13</vt:lpwstr>
  </property>
  <property fmtid="{D5CDD505-2E9C-101B-9397-08002B2CF9AE}" pid="3" name="KSOProductBuildVer">
    <vt:lpwstr>1033-12.2.0.16909</vt:lpwstr>
  </property>
</Properties>
</file>